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5"/>
  </p:notesMasterIdLst>
  <p:sldIdLst>
    <p:sldId id="27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9" r:id="rId13"/>
    <p:sldId id="267" r:id="rId14"/>
    <p:sldId id="270" r:id="rId15"/>
    <p:sldId id="271" r:id="rId16"/>
    <p:sldId id="272" r:id="rId17"/>
    <p:sldId id="273" r:id="rId18"/>
    <p:sldId id="268" r:id="rId19"/>
    <p:sldId id="274" r:id="rId20"/>
    <p:sldId id="266" r:id="rId21"/>
    <p:sldId id="275" r:id="rId22"/>
    <p:sldId id="276" r:id="rId23"/>
    <p:sldId id="279" r:id="rId24"/>
  </p:sldIdLst>
  <p:sldSz cx="14630400" cy="8229600"/>
  <p:notesSz cx="8229600" cy="14630400"/>
  <p:embeddedFontLst>
    <p:embeddedFont>
      <p:font typeface="Alexandria Semi Bold"/>
      <p:regular r:id="rId26"/>
    </p:embeddedFont>
  </p:embeddedFontLst>
  <p:defaultTextStyle>
    <a:defPPr>
      <a:defRPr lang="en-US"/>
    </a:defPPr>
    <a:lvl1pPr marL="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DACF-B0AF-45F5-8B99-8675C6A674E1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F7C9B-01D1-4A1F-82D8-BAA2EE57DE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35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2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0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5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4169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7203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2736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83775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077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15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23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3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38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4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5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6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56099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0563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77" indent="0">
              <a:buNone/>
              <a:defRPr sz="2900" b="1"/>
            </a:lvl2pPr>
            <a:lvl3pPr marL="1306155" indent="0">
              <a:buNone/>
              <a:defRPr sz="2600" b="1"/>
            </a:lvl3pPr>
            <a:lvl4pPr marL="1959233" indent="0">
              <a:buNone/>
              <a:defRPr sz="2300" b="1"/>
            </a:lvl4pPr>
            <a:lvl5pPr marL="2612311" indent="0">
              <a:buNone/>
              <a:defRPr sz="2300" b="1"/>
            </a:lvl5pPr>
            <a:lvl6pPr marL="3265388" indent="0">
              <a:buNone/>
              <a:defRPr sz="2300" b="1"/>
            </a:lvl6pPr>
            <a:lvl7pPr marL="3918465" indent="0">
              <a:buNone/>
              <a:defRPr sz="2300" b="1"/>
            </a:lvl7pPr>
            <a:lvl8pPr marL="4571543" indent="0">
              <a:buNone/>
              <a:defRPr sz="2300" b="1"/>
            </a:lvl8pPr>
            <a:lvl9pPr marL="5224620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17138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889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967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2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2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6663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77" indent="0">
              <a:buNone/>
              <a:defRPr sz="4000"/>
            </a:lvl2pPr>
            <a:lvl3pPr marL="1306155" indent="0">
              <a:buNone/>
              <a:defRPr sz="3400"/>
            </a:lvl3pPr>
            <a:lvl4pPr marL="1959233" indent="0">
              <a:buNone/>
              <a:defRPr sz="2900"/>
            </a:lvl4pPr>
            <a:lvl5pPr marL="2612311" indent="0">
              <a:buNone/>
              <a:defRPr sz="2900"/>
            </a:lvl5pPr>
            <a:lvl6pPr marL="3265388" indent="0">
              <a:buNone/>
              <a:defRPr sz="2900"/>
            </a:lvl6pPr>
            <a:lvl7pPr marL="3918465" indent="0">
              <a:buNone/>
              <a:defRPr sz="2900"/>
            </a:lvl7pPr>
            <a:lvl8pPr marL="4571543" indent="0">
              <a:buNone/>
              <a:defRPr sz="2900"/>
            </a:lvl8pPr>
            <a:lvl9pPr marL="5224620" indent="0">
              <a:buNone/>
              <a:defRPr sz="29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077" indent="0">
              <a:buNone/>
              <a:defRPr sz="1700"/>
            </a:lvl2pPr>
            <a:lvl3pPr marL="1306155" indent="0">
              <a:buNone/>
              <a:defRPr sz="1400"/>
            </a:lvl3pPr>
            <a:lvl4pPr marL="1959233" indent="0">
              <a:buNone/>
              <a:defRPr sz="1300"/>
            </a:lvl4pPr>
            <a:lvl5pPr marL="2612311" indent="0">
              <a:buNone/>
              <a:defRPr sz="1300"/>
            </a:lvl5pPr>
            <a:lvl6pPr marL="3265388" indent="0">
              <a:buNone/>
              <a:defRPr sz="1300"/>
            </a:lvl6pPr>
            <a:lvl7pPr marL="3918465" indent="0">
              <a:buNone/>
              <a:defRPr sz="1300"/>
            </a:lvl7pPr>
            <a:lvl8pPr marL="4571543" indent="0">
              <a:buNone/>
              <a:defRPr sz="1300"/>
            </a:lvl8pPr>
            <a:lvl9pPr marL="5224620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974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615" tIns="65308" rIns="130615" bIns="6530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615" tIns="65308" rIns="130615" bIns="653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20DF3-6997-4435-B515-657F953C2ED0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2"/>
            <a:ext cx="46329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2"/>
            <a:ext cx="3413760" cy="438150"/>
          </a:xfrm>
          <a:prstGeom prst="rect">
            <a:avLst/>
          </a:prstGeom>
        </p:spPr>
        <p:txBody>
          <a:bodyPr vert="horz" lIns="130615" tIns="65308" rIns="130615" bIns="653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7AAD-F8D4-45A7-BD1E-DD4629DF8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52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</p:sldLayoutIdLst>
  <p:hf sldNum="0" hdr="0" ftr="0" dt="0"/>
  <p:txStyles>
    <p:titleStyle>
      <a:lvl1pPr algn="ctr" defTabSz="130615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08" indent="-489808" algn="l" defTabSz="130615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251" indent="-408174" algn="l" defTabSz="130615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694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771" indent="-326539" algn="l" defTabSz="130615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849" indent="-326539" algn="l" defTabSz="130615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26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003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082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160" indent="-326539" algn="l" defTabSz="130615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8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3602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7700"/>
              </a:lnSpc>
            </a:pPr>
            <a:r>
              <a:rPr lang="en-US" sz="6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Redox Inspired Podcast App With Dynamic Themes For Android</a:t>
            </a:r>
            <a:endParaRPr lang="en-US" sz="6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3FBE9-BE7E-89F6-E485-9BB00A36DE50}"/>
              </a:ext>
            </a:extLst>
          </p:cNvPr>
          <p:cNvSpPr txBox="1"/>
          <p:nvPr/>
        </p:nvSpPr>
        <p:spPr>
          <a:xfrm>
            <a:off x="7817004" y="6019212"/>
            <a:ext cx="7315200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IN" dirty="0"/>
              <a:t>F20C834AEC202CDA8CC48C03BEFFECOE - </a:t>
            </a:r>
            <a:r>
              <a:rPr lang="en-IN" b="1" dirty="0"/>
              <a:t>PUGAZHENTHI D</a:t>
            </a:r>
          </a:p>
          <a:p>
            <a:r>
              <a:rPr lang="en-IN" dirty="0"/>
              <a:t>F4ED75CD735D5B886D144633F2680CBC - </a:t>
            </a:r>
            <a:r>
              <a:rPr lang="en-IN" b="1" dirty="0"/>
              <a:t>SUGANTHAN R</a:t>
            </a:r>
          </a:p>
          <a:p>
            <a:r>
              <a:rPr lang="en-IN" dirty="0"/>
              <a:t>9D3139FBC8CE2D596894A95DC1F0D1AE - </a:t>
            </a:r>
            <a:r>
              <a:rPr lang="en-IN" b="1" dirty="0"/>
              <a:t>RAJASHREE D</a:t>
            </a:r>
          </a:p>
          <a:p>
            <a:r>
              <a:rPr lang="en-IN" dirty="0"/>
              <a:t>D1D9C2D4BFB3A8493E440D2FF25BB817 - </a:t>
            </a:r>
            <a:r>
              <a:rPr lang="en-IN" b="1" dirty="0"/>
              <a:t>AMREEN R</a:t>
            </a:r>
          </a:p>
          <a:p>
            <a:r>
              <a:rPr lang="en-IN" dirty="0"/>
              <a:t>FEE8697B66F9F4A89F64C13826418D51 - </a:t>
            </a:r>
            <a:r>
              <a:rPr lang="en-IN" b="1" dirty="0"/>
              <a:t>AKSHAYA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8"/>
            <a:ext cx="6762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Adaptive Theme System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" y="2491265"/>
            <a:ext cx="4120754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1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1" y="5811917"/>
            <a:ext cx="412075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Reduces eye strain and improves battery life on AMOLED displays.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5" y="249126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5" y="5812037"/>
            <a:ext cx="412087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Provides a classic and familiar look and feel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1265"/>
            <a:ext cx="4120754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9" y="5321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Custom Themes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1918"/>
            <a:ext cx="41207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personalize the app's appearance and reflect their preferences.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1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Extending the App with Plugins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05110" y="2443521"/>
            <a:ext cx="30480" cy="51002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3" y="293858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1" y="2698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6543914" y="2783681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9" y="2670334"/>
            <a:ext cx="3359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Audio Player Extensions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67889" y="3160752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Add support for different audio formats or streaming services.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45023" y="483524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1" y="45953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6510458" y="4680347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4567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Social Integration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67889" y="505742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Enable sharing of podcasts on social media platforms.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45023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1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149" y="6214110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67889" y="6100763"/>
            <a:ext cx="44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Personalized Recommendations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67889" y="6591181"/>
            <a:ext cx="596872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algorithms to suggest podcasts based on user listening history.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1E0284DA-0DC3-DC95-B44E-22351BCD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6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Challenges of building podcast apps for Android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1" y="2540796"/>
            <a:ext cx="3565803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Interface Complexity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Designing an intuitive UI that caters to diverse user needs is difficult.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1"/>
            <a:ext cx="295132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Data Synchronization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Ensuring consistent playback across devices poses significant challenges.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6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7"/>
            <a:ext cx="342685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Battery and Performance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Optimizing battery usage while maintaining smooth performance is essential.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7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57DB7-FE3F-A655-E0F1-55C8F21C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51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3" y="21686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The Redox Inspired Architecture: Principles and Benefits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2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Core Principles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3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State management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3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Modular design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3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Scalable architecture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3" y="4153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Key Benefits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4" y="473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Improved reliability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99524" y="51764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Enhanced maintainability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4" y="56186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6" indent="-342866">
              <a:lnSpc>
                <a:spcPts val="2850"/>
              </a:lnSpc>
              <a:buSzPct val="100000"/>
              <a:buChar char="•"/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Greater flexibility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71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9" y="692229"/>
            <a:ext cx="13100685" cy="136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5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Theming: Responsive Design and Personalization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" y="2495077"/>
            <a:ext cx="6386394" cy="3947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4859" y="6715244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Dark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4857" y="7187685"/>
            <a:ext cx="638639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Offers a sleek look, preferred for night-time use and power saving.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3" y="2495074"/>
            <a:ext cx="6386514" cy="39471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9030" y="6715363"/>
            <a:ext cx="2731533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Light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79033" y="7187805"/>
            <a:ext cx="6386514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Best for daylight use, providing clarity and comfort for users.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9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7" y="606266"/>
            <a:ext cx="7600712" cy="1378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Podcast Playback and Offline Support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73442" y="2314932"/>
            <a:ext cx="30480" cy="530995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6" y="2562940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510697" y="2645569"/>
            <a:ext cx="155973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1333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Streaming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1333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High-quality continuous playback ensures a flawless listening experience.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6" y="4406386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488431" y="4489013"/>
            <a:ext cx="200382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01333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Offline Mode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01333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Download episodes for uninterrupted listening without internet.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5" cy="30480"/>
          </a:xfrm>
          <a:prstGeom prst="roundRect">
            <a:avLst>
              <a:gd name="adj" fmla="val 108513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6" y="6249831"/>
            <a:ext cx="496014" cy="49601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489028" y="6332458"/>
            <a:ext cx="19931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26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01333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 Sync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01333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Syncs playback across devices for smooth transitions between sessions.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5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5" y="757597"/>
            <a:ext cx="7663814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00"/>
              </a:lnSpc>
            </a:pPr>
            <a:r>
              <a:rPr lang="en-US" sz="4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Seamless Integration with Existing Podcast Ecosystem</a:t>
            </a:r>
            <a:endParaRPr lang="en-US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2396612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1069" y="260806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API Compatibility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01069" y="3065266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Integrates easily with popular podcast services and directories.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93" y="4088371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1069" y="4299823"/>
            <a:ext cx="311467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Cross-Platform Support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01069" y="4757025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Ensures compatibility with various smart devices and operating systems.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5780129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1069" y="59915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Automatic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01069" y="6448784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Fetches latest episodes and shows without user intervention.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0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EAABA-CEDA-BD12-5E3C-9043F4CF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0"/>
            <a:ext cx="14616427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464" y="512683"/>
            <a:ext cx="7839075" cy="1747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50"/>
              </a:lnSpc>
            </a:pPr>
            <a:r>
              <a:rPr lang="en-US" sz="3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Engagement Strategies: Notifications and Recommendations</a:t>
            </a:r>
            <a:endParaRPr 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7" y="2539961"/>
            <a:ext cx="466011" cy="4660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2464" y="3192307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Notifications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52464" y="3595331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Stay updated with new episodes and live events through timely alerts.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67" y="4452820"/>
            <a:ext cx="466011" cy="4660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2464" y="5105164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Recommendations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52464" y="5508190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Discover new content based on listening history and preferences.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7" y="6365679"/>
            <a:ext cx="466011" cy="4660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2464" y="701802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User Preferences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52464" y="7421049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4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Adjust settings for tailored podcast suggestions and better engagement.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2712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Introduction to Redox Architecture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5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5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 leverages unidirectional data flow for predictable and manageable state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8" y="3028950"/>
            <a:ext cx="3664862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2" y="3255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Management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2282" y="374618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It utilizes a centralized state store for consistent data access across the app.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528851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5" y="55153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UI</a:t>
            </a:r>
            <a:endParaRPr 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5" y="6005751"/>
            <a:ext cx="7102794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The UI automatically updates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89964-7149-1EF9-7F7E-E24A0372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59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3" y="1296710"/>
            <a:ext cx="7556421" cy="212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Performance Optimizations and Battery Efficiency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68693" y="4103370"/>
            <a:ext cx="16049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Efficient Code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Optimized algorithms reduce CPU load, extending battery life.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4837511" y="4103370"/>
            <a:ext cx="20621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4018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Dynamic Caching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4508780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Caches frequently accessed data to improve app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46429" y="6164461"/>
            <a:ext cx="20502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Power Management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5" y="6569871"/>
            <a:ext cx="6819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Fine-tunes background processes to conserve energy.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480437"/>
            <a:ext cx="10104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Gelasio Semi Bold" pitchFamily="34" charset="-122"/>
                <a:cs typeface="Times New Roman" panose="02020603050405020304" pitchFamily="18" charset="0"/>
              </a:rPr>
              <a:t>Security and Privacy Considerations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3" y="4529378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453699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46807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 Encryption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45824" y="4680704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Secure communication and storage to protect sensitive information.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55502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939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Privacy Controls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45824" y="5693927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Users can customize privacy settings for enhanced data handling.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656343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70715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Regular Audits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45824" y="6707148"/>
            <a:ext cx="6056352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Frequent security checks to ensure compliance and system integrity.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952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D2A7B9-0B7B-4BA2-9975-836699ABA6F8}"/>
              </a:ext>
            </a:extLst>
          </p:cNvPr>
          <p:cNvSpPr txBox="1"/>
          <p:nvPr/>
        </p:nvSpPr>
        <p:spPr>
          <a:xfrm>
            <a:off x="0" y="3523785"/>
            <a:ext cx="1463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**THANK YOU**</a:t>
            </a:r>
          </a:p>
        </p:txBody>
      </p:sp>
    </p:spTree>
    <p:extLst>
      <p:ext uri="{BB962C8B-B14F-4D97-AF65-F5344CB8AC3E}">
        <p14:creationId xmlns:p14="http://schemas.microsoft.com/office/powerpoint/2010/main" val="39344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1"/>
            <a:ext cx="9478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Benefits of Redox for Mobile Apps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6"/>
            <a:ext cx="3545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Improved Maintainability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1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structured approach simplifies code management and reduces complexity.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9" y="3815716"/>
            <a:ext cx="2920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Testability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9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Predictable state updates and clear separation of concerns make testing easier.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6"/>
            <a:ext cx="28944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Enhanced Scalability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8" y="4396860"/>
            <a:ext cx="39781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Redox's modular design allows for the efficient development of larger applications.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925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Designing Dynamic Themes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5" y="3023235"/>
            <a:ext cx="15275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7" y="29382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Theme Customization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7" y="378297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Allow users to choose from predefined themes or create personalized settings.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5468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023235"/>
            <a:ext cx="219789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22584" y="293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Color Palettes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22584" y="342864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Utilize contrasting and complementary colors to enhance visual appeal and readability.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1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8" y="5447228"/>
            <a:ext cx="21228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7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Typography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7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Select appropriate font families and sizes for a consistent and readable user interface.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685468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4827270" y="5447228"/>
            <a:ext cx="226576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5422584" y="536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Visual Elements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422584" y="5852637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Consider icons, background images, and animations to complement the overall theme.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A337F17A-1F2A-70F9-9106-149CC291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851" y="800695"/>
            <a:ext cx="7662862" cy="61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00"/>
              </a:lnSpc>
            </a:pPr>
            <a:r>
              <a:rPr lang="en-US" sz="39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Implementing Redox in Android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66907" y="1705690"/>
            <a:ext cx="22861" cy="5723215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75622" y="2134553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58191" y="1925838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12376" y="1999178"/>
            <a:ext cx="13180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1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54542" y="1901310"/>
            <a:ext cx="3131344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Dependency Management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54545" y="2324458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essential Redox libraries for state management and reactive UI.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75622" y="3457694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58191" y="3248979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883445" y="3322321"/>
            <a:ext cx="18966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2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54545" y="3224452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Store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54545" y="3647600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Define the app's state and create a centralized store for data management.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5622" y="5093970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8191" y="4885255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886660" y="4958597"/>
            <a:ext cx="183237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3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54545" y="4860727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54545" y="5283875"/>
            <a:ext cx="6404610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Implement a unidirectional flow for state updates and UI rendering.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75622" y="6417112"/>
            <a:ext cx="684848" cy="22860"/>
          </a:xfrm>
          <a:prstGeom prst="roundRect">
            <a:avLst>
              <a:gd name="adj" fmla="val 12840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58191" y="6208396"/>
            <a:ext cx="440293" cy="44029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22" name="Text 19"/>
          <p:cNvSpPr/>
          <p:nvPr/>
        </p:nvSpPr>
        <p:spPr>
          <a:xfrm>
            <a:off x="880587" y="6281738"/>
            <a:ext cx="19550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00"/>
              </a:lnSpc>
            </a:pPr>
            <a:r>
              <a:rPr lang="en-US" sz="2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4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054545" y="6183869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54545" y="6607017"/>
            <a:ext cx="6404610" cy="626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UI elements that react to state changes and provide interactive experiences.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5" y="608291"/>
            <a:ext cx="7597854" cy="13804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Leveraging Coroutines and Flows</a:t>
            </a:r>
            <a:endParaRPr lang="en-US" sz="4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4" y="2319934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30" y="2540795"/>
            <a:ext cx="355008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Asynchronous Operations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5130" y="3018353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Coroutines handle background tasks like network requests and database interactions.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4" y="4087059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Streams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95130" y="4785479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Flows manage the flow of data from asynchronous sources, providing real-time updates.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4" y="5854185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95130" y="6552605"/>
            <a:ext cx="6162198" cy="70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Integrate Flows with the state store to update the UI based on asynchronous data.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1370" y="804506"/>
            <a:ext cx="7006352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Reactive State Management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371" y="1749267"/>
            <a:ext cx="510659" cy="5106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1370" y="2464119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State Updates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01372" y="2905840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State changes are propagated through the system, triggering UI updates.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71" y="3845482"/>
            <a:ext cx="510659" cy="5106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1370" y="4560333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UI Re-rendering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01372" y="5002055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Components automatically re-render when their dependencies in the state change.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371" y="5941696"/>
            <a:ext cx="510659" cy="510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1370" y="6656547"/>
            <a:ext cx="255377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Flows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01372" y="7098269"/>
            <a:ext cx="77140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Data streams ensure that the state is updated with the latest information.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BF98CC7-698F-3FF5-3952-FAACC1C49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3989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801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Declarative UI with Compose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1" y="2558891"/>
            <a:ext cx="7556421" cy="4869418"/>
          </a:xfrm>
          <a:prstGeom prst="roundRect">
            <a:avLst>
              <a:gd name="adj" fmla="val 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1" y="2566513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02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Declarative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02624" y="2710221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Focus on describing the UI's appearance and behavior, leaving the implementation to Compose.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1" y="430553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4492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Composable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02624" y="444924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Build the UI from reusable components, promoting code reusability and maintainability.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801411" y="5681665"/>
            <a:ext cx="7541181" cy="1739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82537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Reactive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02624" y="5825372"/>
            <a:ext cx="3313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Compose automatically updates the UI in response to state changes, ensuring responsiveness.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D8A698-2D14-A258-80C2-EC3BDA973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" y="7264"/>
            <a:ext cx="14616427" cy="82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822</Words>
  <Application>Microsoft Office PowerPoint</Application>
  <PresentationFormat>Custom</PresentationFormat>
  <Paragraphs>166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Alexandria Semi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 Pugazh</cp:lastModifiedBy>
  <cp:revision>8</cp:revision>
  <dcterms:created xsi:type="dcterms:W3CDTF">2024-11-14T10:33:04Z</dcterms:created>
  <dcterms:modified xsi:type="dcterms:W3CDTF">2024-11-14T16:26:46Z</dcterms:modified>
</cp:coreProperties>
</file>